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5"/>
  </p:notesMasterIdLst>
  <p:sldIdLst>
    <p:sldId id="354" r:id="rId2"/>
    <p:sldId id="352" r:id="rId3"/>
    <p:sldId id="355" r:id="rId4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>
        <p:scale>
          <a:sx n="109" d="100"/>
          <a:sy n="109" d="100"/>
        </p:scale>
        <p:origin x="-246" y="-90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26.04.2021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26.04.2021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5.jpeg"/><Relationship Id="rId7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0.jpeg"/><Relationship Id="rId7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5" Type="http://schemas.openxmlformats.org/officeDocument/2006/relationships/image" Target="../media/image12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2030138"/>
              </p:ext>
            </p:extLst>
          </p:nvPr>
        </p:nvGraphicFramePr>
        <p:xfrm>
          <a:off x="1115616" y="915566"/>
          <a:ext cx="7416825" cy="36724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="" xmlns:a16="http://schemas.microsoft.com/office/drawing/2014/main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="" xmlns:a16="http://schemas.microsoft.com/office/drawing/2014/main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="" xmlns:a16="http://schemas.microsoft.com/office/drawing/2014/main" val="1467201101"/>
                    </a:ext>
                  </a:extLst>
                </a:gridCol>
              </a:tblGrid>
              <a:tr h="87345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601" y="987574"/>
            <a:ext cx="1728192" cy="9315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104" y="1851670"/>
            <a:ext cx="1671127" cy="9181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896" y="3651870"/>
            <a:ext cx="1668897" cy="85451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1871665"/>
            <a:ext cx="1944216" cy="89810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895" y="2769772"/>
            <a:ext cx="1657336" cy="8957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925" y="879900"/>
            <a:ext cx="1496059" cy="98412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7432" y="3608222"/>
            <a:ext cx="1396179" cy="89756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7432" y="2643758"/>
            <a:ext cx="1481336" cy="104619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769772"/>
            <a:ext cx="2128038" cy="98302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248" y="1686909"/>
            <a:ext cx="1304039" cy="97802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987574"/>
            <a:ext cx="1368152" cy="884884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195" y="3752793"/>
            <a:ext cx="1096854" cy="835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Выставки , турниры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Старосаврушская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ООШ»</a:t>
            </a:r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740968" y="1491630"/>
            <a:ext cx="3816424" cy="259228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/>
              <a:t>Захарова В.В., учитель </a:t>
            </a:r>
            <a:r>
              <a:rPr lang="ru-RU" sz="1000" dirty="0" err="1" smtClean="0"/>
              <a:t>чув.языка</a:t>
            </a:r>
            <a:r>
              <a:rPr lang="ru-RU" sz="1000" dirty="0" smtClean="0"/>
              <a:t> провела: 1. </a:t>
            </a:r>
            <a:r>
              <a:rPr lang="ru-RU" sz="1000" dirty="0"/>
              <a:t>И</a:t>
            </a:r>
            <a:r>
              <a:rPr lang="ru-RU" sz="1000" dirty="0" smtClean="0"/>
              <a:t>нтеллектуальный турнир-викторину  </a:t>
            </a:r>
            <a:r>
              <a:rPr lang="ru-RU" sz="1000" dirty="0" smtClean="0"/>
              <a:t>в 9 классе </a:t>
            </a:r>
            <a:r>
              <a:rPr lang="ru-RU" sz="1000" dirty="0" smtClean="0"/>
              <a:t>по творчеству </a:t>
            </a:r>
            <a:r>
              <a:rPr lang="ru-RU" sz="1000" dirty="0" err="1" smtClean="0"/>
              <a:t>И.Я.Яковлева</a:t>
            </a:r>
            <a:r>
              <a:rPr lang="ru-RU" sz="1000" dirty="0"/>
              <a:t> </a:t>
            </a:r>
            <a:r>
              <a:rPr lang="ru-RU" sz="1000" dirty="0" smtClean="0"/>
              <a:t>2. </a:t>
            </a:r>
            <a:r>
              <a:rPr lang="ru-RU" sz="1000" dirty="0" err="1" smtClean="0"/>
              <a:t>Кл.час</a:t>
            </a:r>
            <a:r>
              <a:rPr lang="ru-RU" sz="1000" dirty="0" smtClean="0"/>
              <a:t> –беседу  в 5 классе О Жизни и творчестве</a:t>
            </a:r>
            <a:r>
              <a:rPr lang="ru-RU" sz="1000" dirty="0" smtClean="0"/>
              <a:t> </a:t>
            </a:r>
            <a:r>
              <a:rPr lang="ru-RU" sz="1000" dirty="0" err="1" smtClean="0"/>
              <a:t>Габдуллы</a:t>
            </a:r>
            <a:r>
              <a:rPr lang="ru-RU" sz="1000" dirty="0" smtClean="0"/>
              <a:t> Тукая.</a:t>
            </a:r>
          </a:p>
          <a:p>
            <a:pPr algn="ctr"/>
            <a:r>
              <a:rPr lang="ru-RU" sz="1000" dirty="0" smtClean="0"/>
              <a:t>Библиотекарь школы Мельникова В.Н. организовала выставку ко Дню  чувашского языка и ко Дню рождения </a:t>
            </a:r>
            <a:r>
              <a:rPr lang="ru-RU" sz="1000" dirty="0" err="1" smtClean="0"/>
              <a:t>Габдуллы</a:t>
            </a:r>
            <a:r>
              <a:rPr lang="ru-RU" sz="1000" dirty="0" smtClean="0"/>
              <a:t> Тукая</a:t>
            </a:r>
            <a:endParaRPr lang="ru-RU" sz="1000" dirty="0"/>
          </a:p>
        </p:txBody>
      </p:sp>
      <p:sp>
        <p:nvSpPr>
          <p:cNvPr id="10" name="4-конечная звезда 9"/>
          <p:cNvSpPr/>
          <p:nvPr/>
        </p:nvSpPr>
        <p:spPr>
          <a:xfrm>
            <a:off x="1475656" y="814528"/>
            <a:ext cx="1440160" cy="108012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827583" y="1894648"/>
            <a:ext cx="1506095" cy="1397181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1259632" y="3615480"/>
            <a:ext cx="1481336" cy="118851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4-конечная звезда 12"/>
          <p:cNvSpPr/>
          <p:nvPr/>
        </p:nvSpPr>
        <p:spPr>
          <a:xfrm>
            <a:off x="6557392" y="946707"/>
            <a:ext cx="1470992" cy="122784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>
            <a:off x="7169460" y="2189682"/>
            <a:ext cx="1320903" cy="125975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4-конечная звезда 14"/>
          <p:cNvSpPr/>
          <p:nvPr/>
        </p:nvSpPr>
        <p:spPr>
          <a:xfrm>
            <a:off x="5580112" y="3663994"/>
            <a:ext cx="1589348" cy="1212012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452320" y="2624565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896" y="3651870"/>
            <a:ext cx="1668897" cy="85451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3" y="2071983"/>
            <a:ext cx="1657336" cy="89577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601" y="987574"/>
            <a:ext cx="1728192" cy="93152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333" y="3957904"/>
            <a:ext cx="1671127" cy="91810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786" y="927207"/>
            <a:ext cx="1944216" cy="89810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043" y="2437943"/>
            <a:ext cx="2195736" cy="1014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Мероприятия, посвященные Году родных языков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Старосаврушская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ООШ»</a:t>
            </a:r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740968" y="1491630"/>
            <a:ext cx="3816424" cy="259228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dirty="0"/>
          </a:p>
        </p:txBody>
      </p:sp>
      <p:sp>
        <p:nvSpPr>
          <p:cNvPr id="10" name="4-конечная звезда 9"/>
          <p:cNvSpPr/>
          <p:nvPr/>
        </p:nvSpPr>
        <p:spPr>
          <a:xfrm>
            <a:off x="1475656" y="814528"/>
            <a:ext cx="1440160" cy="108012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827583" y="1894648"/>
            <a:ext cx="1506095" cy="1397181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1259632" y="3615480"/>
            <a:ext cx="1481336" cy="118851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4-конечная звезда 12"/>
          <p:cNvSpPr/>
          <p:nvPr/>
        </p:nvSpPr>
        <p:spPr>
          <a:xfrm>
            <a:off x="6557392" y="946707"/>
            <a:ext cx="1470992" cy="122784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>
            <a:off x="7169460" y="2189682"/>
            <a:ext cx="1320903" cy="125975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4-конечная звезда 14"/>
          <p:cNvSpPr/>
          <p:nvPr/>
        </p:nvSpPr>
        <p:spPr>
          <a:xfrm>
            <a:off x="5580112" y="3663994"/>
            <a:ext cx="1589348" cy="1212012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944958" y="2418442"/>
            <a:ext cx="19442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В школе был проведен субботник, организована выставка кукол в национальных костюмах. Кондратьева Н.Д. провела конкурс рисунков в 4 классе  по чувашским народным сказкам.</a:t>
            </a:r>
            <a:r>
              <a:rPr lang="en-US" sz="1000" dirty="0" smtClean="0"/>
              <a:t>  </a:t>
            </a:r>
            <a:endParaRPr lang="ru-RU" sz="1000" dirty="0"/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452320" y="2624565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7432" y="2643758"/>
            <a:ext cx="1481336" cy="104619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935" y="3760957"/>
            <a:ext cx="1396179" cy="897564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527" y="1196518"/>
            <a:ext cx="1304039" cy="978029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615480"/>
            <a:ext cx="1371600" cy="884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653872"/>
            <a:ext cx="1496059" cy="9841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575" y="2050287"/>
            <a:ext cx="984103" cy="131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690581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3245</TotalTime>
  <Words>103</Words>
  <Application>Microsoft Office PowerPoint</Application>
  <PresentationFormat>Экран (16:9)</PresentationFormat>
  <Paragraphs>15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2_Тема Office</vt:lpstr>
      <vt:lpstr>ФОТОРЕПОРТАЖ</vt:lpstr>
      <vt:lpstr>Выставки , турниры</vt:lpstr>
      <vt:lpstr>Мероприятия, посвященные Году родных языков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Захарова</cp:lastModifiedBy>
  <cp:revision>414</cp:revision>
  <cp:lastPrinted>2021-02-01T07:48:05Z</cp:lastPrinted>
  <dcterms:created xsi:type="dcterms:W3CDTF">2015-10-13T08:15:21Z</dcterms:created>
  <dcterms:modified xsi:type="dcterms:W3CDTF">2021-04-26T09:56:09Z</dcterms:modified>
</cp:coreProperties>
</file>